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6" r:id="rId1"/>
  </p:sldMasterIdLst>
  <p:notesMasterIdLst>
    <p:notesMasterId r:id="rId12"/>
  </p:notes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1BD88A-104A-48D8-8C18-9812C7178297}" type="datetimeFigureOut">
              <a:rPr lang="ru-RU" smtClean="0"/>
              <a:t>04.12.2019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1A8DA3-FA90-4A72-85E5-3936B7BA37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8325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Нет обратной связи с жильцами</a:t>
            </a:r>
          </a:p>
          <a:p>
            <a:r>
              <a:rPr lang="ru-RU" dirty="0" smtClean="0"/>
              <a:t>Маленькая вовлеченность жильцов домов в принимаемые решения по благоустройству территории</a:t>
            </a:r>
          </a:p>
          <a:p>
            <a:r>
              <a:rPr lang="ru-RU" dirty="0" smtClean="0"/>
              <a:t>Нет автоматизированного средства оповещения жильцов о собраниях и голосованиях по поводу работ проводимых УК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1A8DA3-FA90-4A72-85E5-3936B7BA37FD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6997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996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63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733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828481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4492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8418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437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6013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402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27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190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800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97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387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852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128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940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3419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2.mp4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Своя территория 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754448" y="3637959"/>
            <a:ext cx="8144134" cy="1117687"/>
          </a:xfrm>
        </p:spPr>
        <p:txBody>
          <a:bodyPr>
            <a:normAutofit/>
          </a:bodyPr>
          <a:lstStyle/>
          <a:p>
            <a:r>
              <a:rPr lang="ru-RU" dirty="0"/>
              <a:t>К</a:t>
            </a:r>
            <a:r>
              <a:rPr lang="ru-RU" dirty="0" smtClean="0"/>
              <a:t>оманда: </a:t>
            </a:r>
            <a:r>
              <a:rPr lang="en-US" dirty="0" smtClean="0"/>
              <a:t>Create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07391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Заключение и вопросы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547" y="1834166"/>
            <a:ext cx="6206402" cy="448648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925691" y="6320651"/>
            <a:ext cx="4081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https://github.com/MODERN122/JKH</a:t>
            </a:r>
          </a:p>
        </p:txBody>
      </p:sp>
    </p:spTree>
    <p:extLst>
      <p:ext uri="{BB962C8B-B14F-4D97-AF65-F5344CB8AC3E}">
        <p14:creationId xmlns:p14="http://schemas.microsoft.com/office/powerpoint/2010/main" val="69128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Проблема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0322" y="2336873"/>
            <a:ext cx="5191090" cy="3599316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Нет обратной связи с жильцами</a:t>
            </a:r>
          </a:p>
          <a:p>
            <a:r>
              <a:rPr lang="ru-RU" dirty="0" smtClean="0"/>
              <a:t>Низкая информированность и недостаточная вовлеченность жильцов домов в принимаемые решения по благоустройству территории</a:t>
            </a:r>
          </a:p>
          <a:p>
            <a:r>
              <a:rPr lang="ru-RU" dirty="0" smtClean="0"/>
              <a:t>Нет автоматизированного средства оповещения жильцов о собраниях и голосованиях по поводу работ проводимых УК</a:t>
            </a:r>
          </a:p>
          <a:p>
            <a:endParaRPr lang="ru-RU" dirty="0"/>
          </a:p>
        </p:txBody>
      </p:sp>
      <p:pic>
        <p:nvPicPr>
          <p:cNvPr id="2050" name="Picture 2" descr="http://www.thewinagency.com/wp-content/uploads/2016/08/communication-specialist-960x5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431" y="2336873"/>
            <a:ext cx="5727627" cy="322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680321" y="6438896"/>
            <a:ext cx="11231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</a:schemeClr>
                </a:solidFill>
              </a:rPr>
              <a:t>http://www.thewinagency.com/wp-content/uploads/2016/08/communication-specialist-960x540.png</a:t>
            </a:r>
          </a:p>
        </p:txBody>
      </p:sp>
    </p:spTree>
    <p:extLst>
      <p:ext uri="{BB962C8B-B14F-4D97-AF65-F5344CB8AC3E}">
        <p14:creationId xmlns:p14="http://schemas.microsoft.com/office/powerpoint/2010/main" val="191663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0321" y="2336873"/>
            <a:ext cx="6249868" cy="342224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/>
              <a:t>Сервис должен позволять:</a:t>
            </a:r>
          </a:p>
          <a:p>
            <a:r>
              <a:rPr lang="ru-RU" dirty="0" smtClean="0"/>
              <a:t>Выносить вопросы на обсуждение с УК</a:t>
            </a:r>
          </a:p>
          <a:p>
            <a:r>
              <a:rPr lang="ru-RU" dirty="0" smtClean="0"/>
              <a:t>Выносить вопросы на голосование – как со стороны УК, так и со стороны жильцов</a:t>
            </a:r>
          </a:p>
          <a:p>
            <a:r>
              <a:rPr lang="ru-RU" dirty="0" smtClean="0"/>
              <a:t>Отслеживать ход плановых ремонтных и других работ, осуществляемых управляющей компанией</a:t>
            </a:r>
          </a:p>
          <a:p>
            <a:r>
              <a:rPr lang="ru-RU" dirty="0" smtClean="0"/>
              <a:t>Определять придомовую территорию</a:t>
            </a:r>
          </a:p>
          <a:p>
            <a:endParaRPr lang="ru-RU" dirty="0" smtClean="0"/>
          </a:p>
          <a:p>
            <a:endParaRPr lang="ru-RU" dirty="0"/>
          </a:p>
        </p:txBody>
      </p:sp>
      <p:pic>
        <p:nvPicPr>
          <p:cNvPr id="4098" name="Picture 2" descr="http://www.decom.solutions/wp-content/uploads/2016/07/billionphotos-1067638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221" y="1293697"/>
            <a:ext cx="6116219" cy="475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836821" y="6367740"/>
            <a:ext cx="944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</a:schemeClr>
                </a:solidFill>
              </a:rPr>
              <a:t>http://www.decom.solutions/wp-content/uploads/2016/07/billionphotos-1067638-1.png</a:t>
            </a:r>
          </a:p>
        </p:txBody>
      </p:sp>
    </p:spTree>
    <p:extLst>
      <p:ext uri="{BB962C8B-B14F-4D97-AF65-F5344CB8AC3E}">
        <p14:creationId xmlns:p14="http://schemas.microsoft.com/office/powerpoint/2010/main" val="428669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Ситуация на рынке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0321" y="2336873"/>
            <a:ext cx="5166297" cy="3599316"/>
          </a:xfrm>
        </p:spPr>
        <p:txBody>
          <a:bodyPr/>
          <a:lstStyle/>
          <a:p>
            <a:r>
              <a:rPr lang="ru-RU" dirty="0" smtClean="0"/>
              <a:t>Большинство сервисов не решают проблему обратной связи с УК  </a:t>
            </a:r>
          </a:p>
          <a:p>
            <a:r>
              <a:rPr lang="ru-RU" dirty="0" smtClean="0"/>
              <a:t>Сложность в использовании</a:t>
            </a:r>
          </a:p>
          <a:p>
            <a:r>
              <a:rPr lang="ru-RU" dirty="0" smtClean="0"/>
              <a:t>Решают малый спектр задач</a:t>
            </a:r>
          </a:p>
          <a:p>
            <a:r>
              <a:rPr lang="ru-RU" dirty="0" smtClean="0"/>
              <a:t>Решают проблему </a:t>
            </a:r>
            <a:r>
              <a:rPr lang="ru-RU" dirty="0" err="1" smtClean="0"/>
              <a:t>единоразово</a:t>
            </a:r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</p:txBody>
      </p:sp>
      <p:pic>
        <p:nvPicPr>
          <p:cNvPr id="3074" name="Picture 2" descr="https://blog.automoto.ua/wp-content/uploads/2018/09/%D0%9D%D0%B0%D0%B2%D1%8F%D0%B7%D1%87%D0%B8%D0%B2%D1%8B%D0%B9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270" y="2912567"/>
            <a:ext cx="5926200" cy="268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680321" y="6438896"/>
            <a:ext cx="100263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</a:schemeClr>
                </a:solidFill>
              </a:rPr>
              <a:t>https://blog.automoto.ua/wp-content/uploads/2018/09/Навязчивый-2.jpg</a:t>
            </a:r>
          </a:p>
        </p:txBody>
      </p:sp>
    </p:spTree>
    <p:extLst>
      <p:ext uri="{BB962C8B-B14F-4D97-AF65-F5344CB8AC3E}">
        <p14:creationId xmlns:p14="http://schemas.microsoft.com/office/powerpoint/2010/main" val="119697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0321" y="633900"/>
            <a:ext cx="9613861" cy="1200266"/>
          </a:xfrm>
        </p:spPr>
        <p:txBody>
          <a:bodyPr/>
          <a:lstStyle/>
          <a:p>
            <a:r>
              <a:rPr lang="ru-RU" dirty="0" smtClean="0"/>
              <a:t>Наше решение</a:t>
            </a:r>
            <a:endParaRPr lang="ru-RU" dirty="0"/>
          </a:p>
        </p:txBody>
      </p:sp>
      <p:pic>
        <p:nvPicPr>
          <p:cNvPr id="5" name="2019-07-21 15-49-3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6886" y="2723357"/>
            <a:ext cx="5541660" cy="3124200"/>
          </a:xfr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3538" y="633900"/>
            <a:ext cx="3320716" cy="1319594"/>
          </a:xfrm>
          <a:prstGeom prst="rect">
            <a:avLst/>
          </a:prstGeom>
        </p:spPr>
      </p:pic>
      <p:pic>
        <p:nvPicPr>
          <p:cNvPr id="6" name="2019-07-21 15-51-10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300965" y="2723357"/>
            <a:ext cx="5540031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2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Стек технологий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0321" y="2336873"/>
            <a:ext cx="3955847" cy="3599316"/>
          </a:xfrm>
        </p:spPr>
        <p:txBody>
          <a:bodyPr/>
          <a:lstStyle/>
          <a:p>
            <a:r>
              <a:rPr lang="en-US" dirty="0" smtClean="0"/>
              <a:t>Python</a:t>
            </a:r>
          </a:p>
          <a:p>
            <a:r>
              <a:rPr lang="en-US" dirty="0" smtClean="0"/>
              <a:t>Django</a:t>
            </a:r>
          </a:p>
          <a:p>
            <a:r>
              <a:rPr lang="en-US" dirty="0" smtClean="0"/>
              <a:t>JavaScript API for maps</a:t>
            </a:r>
            <a:endParaRPr lang="en-US" dirty="0"/>
          </a:p>
          <a:p>
            <a:r>
              <a:rPr lang="ru-RU" dirty="0" smtClean="0"/>
              <a:t>Верстка в </a:t>
            </a:r>
            <a:r>
              <a:rPr lang="en-US" dirty="0" smtClean="0"/>
              <a:t>HTML</a:t>
            </a:r>
          </a:p>
          <a:p>
            <a:r>
              <a:rPr lang="ru-RU" dirty="0" smtClean="0"/>
              <a:t>Дизайн в </a:t>
            </a:r>
            <a:r>
              <a:rPr lang="en-US" dirty="0" err="1" smtClean="0"/>
              <a:t>Figma</a:t>
            </a:r>
            <a:endParaRPr lang="ru-RU" dirty="0" smtClean="0"/>
          </a:p>
          <a:p>
            <a:endParaRPr lang="en-US" dirty="0" smtClean="0"/>
          </a:p>
        </p:txBody>
      </p:sp>
      <p:pic>
        <p:nvPicPr>
          <p:cNvPr id="1026" name="Picture 2" descr="pythonâ¢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849" y="2013117"/>
            <a:ext cx="55245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ML5 logo and wordmark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399" y="3344202"/>
            <a:ext cx="1635979" cy="163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cdn.iconscout.com/icon/free/png-512/figma-1-68208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865" y="4162192"/>
            <a:ext cx="2611103" cy="261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https://spiradreams.com/wp-content/uploads/2018/07/javascript-desarrollo-web-spira-dream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673" y="3648490"/>
            <a:ext cx="2636163" cy="148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jango logo.sv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691" y="5137922"/>
            <a:ext cx="2811229" cy="97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423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Анализ конкурентов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0321" y="2336873"/>
            <a:ext cx="11511679" cy="598832"/>
          </a:xfrm>
        </p:spPr>
        <p:txBody>
          <a:bodyPr/>
          <a:lstStyle/>
          <a:p>
            <a:pPr marL="0" indent="0">
              <a:buNone/>
            </a:pPr>
            <a:r>
              <a:rPr lang="ru-RU" dirty="0" err="1" smtClean="0"/>
              <a:t>ДомСканер</a:t>
            </a:r>
            <a:r>
              <a:rPr lang="ru-RU" dirty="0" smtClean="0"/>
              <a:t>					Город		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336" y="2833161"/>
            <a:ext cx="1604211" cy="298275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54" y="2833161"/>
            <a:ext cx="5738772" cy="300706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336" y="2833161"/>
            <a:ext cx="12407153" cy="2771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6992" y="3241320"/>
            <a:ext cx="4255008" cy="242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1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Преимущества нашего продукта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0322" y="2336873"/>
            <a:ext cx="4639823" cy="3599316"/>
          </a:xfrm>
        </p:spPr>
        <p:txBody>
          <a:bodyPr>
            <a:normAutofit fontScale="92500" lnSpcReduction="10000"/>
          </a:bodyPr>
          <a:lstStyle/>
          <a:p>
            <a:r>
              <a:rPr lang="ru-RU" dirty="0" smtClean="0"/>
              <a:t>Отслеживание хода работ УК</a:t>
            </a:r>
          </a:p>
          <a:p>
            <a:r>
              <a:rPr lang="ru-RU" dirty="0" smtClean="0"/>
              <a:t>Онлайн голосование</a:t>
            </a:r>
          </a:p>
          <a:p>
            <a:r>
              <a:rPr lang="ru-RU" dirty="0" smtClean="0"/>
              <a:t>Обратная связь с УК</a:t>
            </a:r>
          </a:p>
          <a:p>
            <a:r>
              <a:rPr lang="ru-RU" dirty="0" smtClean="0"/>
              <a:t>Отображение придомовой территории</a:t>
            </a:r>
          </a:p>
          <a:p>
            <a:r>
              <a:rPr lang="ru-RU" dirty="0" smtClean="0"/>
              <a:t>Безопасность</a:t>
            </a:r>
          </a:p>
          <a:p>
            <a:r>
              <a:rPr lang="ru-RU" dirty="0" smtClean="0"/>
              <a:t>Возможность указывать на карте местоположение проблемы</a:t>
            </a:r>
          </a:p>
          <a:p>
            <a:r>
              <a:rPr lang="ru-RU" dirty="0" smtClean="0"/>
              <a:t>Аналитика настроений людей</a:t>
            </a:r>
          </a:p>
          <a:p>
            <a:endParaRPr lang="ru-RU" dirty="0" smtClean="0"/>
          </a:p>
          <a:p>
            <a:endParaRPr lang="ru-RU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067" y="2022041"/>
            <a:ext cx="1798853" cy="191264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251" y="4122565"/>
            <a:ext cx="2148176" cy="252213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997" y="4661333"/>
            <a:ext cx="3084062" cy="219666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2533" y="2022041"/>
            <a:ext cx="3798455" cy="254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53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Масштабируемость и монетизация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0322" y="2336873"/>
            <a:ext cx="5138588" cy="3599316"/>
          </a:xfrm>
        </p:spPr>
        <p:txBody>
          <a:bodyPr/>
          <a:lstStyle/>
          <a:p>
            <a:r>
              <a:rPr lang="ru-RU" dirty="0" smtClean="0"/>
              <a:t>Используем </a:t>
            </a:r>
            <a:r>
              <a:rPr lang="ru-RU" dirty="0" err="1" smtClean="0"/>
              <a:t>парсер</a:t>
            </a:r>
            <a:endParaRPr lang="ru-RU" dirty="0"/>
          </a:p>
          <a:p>
            <a:r>
              <a:rPr lang="ru-RU" dirty="0" smtClean="0"/>
              <a:t>Аккаунт-менеджер УК</a:t>
            </a:r>
          </a:p>
          <a:p>
            <a:r>
              <a:rPr lang="ru-RU" dirty="0" smtClean="0"/>
              <a:t>Добавление платных заявок</a:t>
            </a:r>
          </a:p>
          <a:p>
            <a:r>
              <a:rPr lang="ru-RU" dirty="0" smtClean="0"/>
              <a:t>Платная подписка</a:t>
            </a:r>
          </a:p>
          <a:p>
            <a:r>
              <a:rPr lang="ru-RU" dirty="0" smtClean="0"/>
              <a:t>Оплата услуг ЖКХ</a:t>
            </a:r>
          </a:p>
          <a:p>
            <a:r>
              <a:rPr lang="ru-RU" dirty="0" smtClean="0"/>
              <a:t>Помощь в проведении </a:t>
            </a:r>
            <a:r>
              <a:rPr lang="ru-RU" dirty="0" err="1" smtClean="0"/>
              <a:t>ивентов</a:t>
            </a:r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661" y="1486721"/>
            <a:ext cx="3785110" cy="490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27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Берлин">
  <a:themeElements>
    <a:clrScheme name="Другая 3">
      <a:dk1>
        <a:sysClr val="windowText" lastClr="000000"/>
      </a:dk1>
      <a:lt1>
        <a:sysClr val="window" lastClr="FFFFFF"/>
      </a:lt1>
      <a:dk2>
        <a:srgbClr val="757070"/>
      </a:dk2>
      <a:lt2>
        <a:srgbClr val="757070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Берлин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Берлин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TM04033917[[fn=Берлин]]</Template>
  <TotalTime>827</TotalTime>
  <Words>209</Words>
  <Application>Microsoft Office PowerPoint</Application>
  <PresentationFormat>Широкоэкранный</PresentationFormat>
  <Paragraphs>52</Paragraphs>
  <Slides>10</Slides>
  <Notes>1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Trebuchet MS</vt:lpstr>
      <vt:lpstr>Берлин</vt:lpstr>
      <vt:lpstr>Своя территория </vt:lpstr>
      <vt:lpstr>Проблема</vt:lpstr>
      <vt:lpstr>Задача</vt:lpstr>
      <vt:lpstr>Ситуация на рынке</vt:lpstr>
      <vt:lpstr>Наше решение</vt:lpstr>
      <vt:lpstr>Стек технологий</vt:lpstr>
      <vt:lpstr>Анализ конкурентов</vt:lpstr>
      <vt:lpstr>Преимущества нашего продукта</vt:lpstr>
      <vt:lpstr>Масштабируемость и монетизация</vt:lpstr>
      <vt:lpstr>Заключение и вопросы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Пользователь Windows</cp:lastModifiedBy>
  <cp:revision>33</cp:revision>
  <dcterms:created xsi:type="dcterms:W3CDTF">2019-07-20T15:23:36Z</dcterms:created>
  <dcterms:modified xsi:type="dcterms:W3CDTF">2019-12-04T17:35:14Z</dcterms:modified>
</cp:coreProperties>
</file>